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9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13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53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527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861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127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723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605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390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11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5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2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575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98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01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90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716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74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75369-EE8C-4974-B4AD-1F6B3C45708D}" type="datetimeFigureOut">
              <a:rPr lang="en-IN" smtClean="0"/>
              <a:t>30-05-2022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82439-A0CC-466F-8B65-2B000BD3DC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168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CeUdTXZJHs&amp;t=137s" TargetMode="External"/><Relationship Id="rId2" Type="http://schemas.openxmlformats.org/officeDocument/2006/relationships/hyperlink" Target="https://medium.com/@ageitgey/machine-learning-is-fun-part-4-modern-face-recognition-with-deep-learning-c3cffc121d7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P3MQyO-wwc" TargetMode="External"/><Relationship Id="rId4" Type="http://schemas.openxmlformats.org/officeDocument/2006/relationships/hyperlink" Target="https://www.youtube.com/watch?v=sz25xxF_AVE&amp;t=362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CA32-F094-4E02-AA42-154E593CB2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F7EE6-31FA-4729-A03F-572749B74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00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C000A0-153E-459F-A393-AFED25D2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0973" y="4930219"/>
            <a:ext cx="2681227" cy="181937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By:</a:t>
            </a:r>
          </a:p>
          <a:p>
            <a:r>
              <a:rPr lang="en-IN" b="1" i="1" u="sng" dirty="0">
                <a:solidFill>
                  <a:srgbClr val="FF0000"/>
                </a:solidFill>
              </a:rPr>
              <a:t>Rohit raj </a:t>
            </a:r>
          </a:p>
          <a:p>
            <a:r>
              <a:rPr lang="en-IN" b="1" i="1" u="sng" dirty="0">
                <a:solidFill>
                  <a:srgbClr val="FF0000"/>
                </a:solidFill>
              </a:rPr>
              <a:t>&amp; </a:t>
            </a:r>
          </a:p>
          <a:p>
            <a:r>
              <a:rPr lang="en-IN" b="1" i="1" u="sng" dirty="0">
                <a:solidFill>
                  <a:srgbClr val="FF0000"/>
                </a:solidFill>
              </a:rPr>
              <a:t>Abhishek </a:t>
            </a:r>
            <a:r>
              <a:rPr lang="en-IN" b="1" i="1" u="sng" dirty="0" err="1">
                <a:solidFill>
                  <a:srgbClr val="FF0000"/>
                </a:solidFill>
              </a:rPr>
              <a:t>kumar</a:t>
            </a:r>
            <a:endParaRPr lang="en-IN" b="1" i="1" u="sn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77A4A-4F17-4C38-AD9F-DCC0B245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-160469"/>
            <a:ext cx="3378157" cy="358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38A6D-7B42-44D4-B51A-6FE10A6F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41"/>
          <a:stretch/>
        </p:blipFill>
        <p:spPr>
          <a:xfrm>
            <a:off x="0" y="3392592"/>
            <a:ext cx="5300973" cy="344451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A7140-D25B-4011-9365-50D675EBDB5B}"/>
              </a:ext>
            </a:extLst>
          </p:cNvPr>
          <p:cNvSpPr/>
          <p:nvPr/>
        </p:nvSpPr>
        <p:spPr>
          <a:xfrm>
            <a:off x="4828546" y="201889"/>
            <a:ext cx="6682657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ATTENDANCE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USING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FACIAL </a:t>
            </a:r>
          </a:p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RECOGNITION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DC000A0-153E-459F-A393-AFED25D262EC}"/>
              </a:ext>
            </a:extLst>
          </p:cNvPr>
          <p:cNvSpPr>
            <a:spLocks noGrp="1"/>
          </p:cNvSpPr>
          <p:nvPr/>
        </p:nvSpPr>
        <p:spPr>
          <a:xfrm>
            <a:off x="9136749" y="5533534"/>
            <a:ext cx="2436131" cy="1015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Supervised By:</a:t>
            </a:r>
          </a:p>
          <a:p>
            <a:r>
              <a:rPr lang="en-IN" b="1" i="1" u="sng" dirty="0">
                <a:solidFill>
                  <a:srgbClr val="FF0000"/>
                </a:solidFill>
              </a:rPr>
              <a:t>Dr. Sourabh </a:t>
            </a:r>
            <a:r>
              <a:rPr lang="en-IN" b="1" i="1" u="sng" dirty="0" err="1">
                <a:solidFill>
                  <a:srgbClr val="FF0000"/>
                </a:solidFill>
              </a:rPr>
              <a:t>jain</a:t>
            </a:r>
            <a:endParaRPr lang="en-IN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89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D195-517C-4F79-A2F3-A332D00B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6B8-33C6-43C4-BE66-6B2DEDB2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Face Recognition?</a:t>
            </a:r>
          </a:p>
          <a:p>
            <a:r>
              <a:rPr lang="en-IN" dirty="0"/>
              <a:t>How Face Recognition Technology works?</a:t>
            </a:r>
          </a:p>
          <a:p>
            <a:r>
              <a:rPr lang="en-IN" dirty="0"/>
              <a:t>Uses of Face Recognition Technology</a:t>
            </a:r>
          </a:p>
          <a:p>
            <a:r>
              <a:rPr lang="en-IN" dirty="0"/>
              <a:t>Attendance Project using Facial Recognition</a:t>
            </a:r>
          </a:p>
        </p:txBody>
      </p:sp>
      <p:pic>
        <p:nvPicPr>
          <p:cNvPr id="5" name="Untitled video ‐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073F976C-E520-4E98-B05A-5A78CF0DBD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998" r="18108"/>
          <a:stretch/>
        </p:blipFill>
        <p:spPr>
          <a:xfrm>
            <a:off x="7660132" y="3332783"/>
            <a:ext cx="4212000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5CCE-286E-4968-910F-95F7AB99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6600" b="1" dirty="0"/>
              <a:t>Tools and 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8DB8-454B-4853-9EA6-C54268F87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800" dirty="0"/>
              <a:t>Python </a:t>
            </a:r>
          </a:p>
          <a:p>
            <a:pPr marL="0" indent="0">
              <a:buNone/>
            </a:pPr>
            <a:r>
              <a:rPr lang="en-IN" sz="4800" dirty="0"/>
              <a:t>		</a:t>
            </a:r>
          </a:p>
          <a:p>
            <a:r>
              <a:rPr lang="en-IN" sz="4800" dirty="0" err="1"/>
              <a:t>PyQT</a:t>
            </a:r>
            <a:r>
              <a:rPr lang="en-IN" sz="4800" dirty="0"/>
              <a:t> GUI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E14B9-D6EF-4415-A47F-5A2FC202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253" y="2097088"/>
            <a:ext cx="2520100" cy="1890075"/>
          </a:xfrm>
          <a:prstGeom prst="rect">
            <a:avLst/>
          </a:prstGeom>
        </p:spPr>
      </p:pic>
      <p:pic>
        <p:nvPicPr>
          <p:cNvPr id="1034" name="Picture 10" descr="How to Import a PyQt5 .ui File in a Python GUI - Nitratine">
            <a:extLst>
              <a:ext uri="{FF2B5EF4-FFF2-40B4-BE49-F238E27FC236}">
                <a16:creationId xmlns:a16="http://schemas.microsoft.com/office/drawing/2014/main" id="{0CCEDAA3-A65D-4AF6-8365-75884FF2E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5" r="29723"/>
          <a:stretch/>
        </p:blipFill>
        <p:spPr bwMode="auto">
          <a:xfrm>
            <a:off x="7269636" y="4020344"/>
            <a:ext cx="2039333" cy="26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2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5500-3497-40F7-8E96-1C0FC640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554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Functionality of facial recognition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52D25-3492-4A67-8D38-517191922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697" y="1247199"/>
            <a:ext cx="9199430" cy="5505252"/>
          </a:xfrm>
        </p:spPr>
      </p:pic>
    </p:spTree>
    <p:extLst>
      <p:ext uri="{BB962C8B-B14F-4D97-AF65-F5344CB8AC3E}">
        <p14:creationId xmlns:p14="http://schemas.microsoft.com/office/powerpoint/2010/main" val="426742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4B3C-F612-40C0-966F-E58F62438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Untitled video ‐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CBDF20FA-341B-247E-7F8A-00F5DE94F3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7" y="-1"/>
            <a:ext cx="12182573" cy="6853081"/>
          </a:xfrm>
        </p:spPr>
      </p:pic>
    </p:spTree>
    <p:extLst>
      <p:ext uri="{BB962C8B-B14F-4D97-AF65-F5344CB8AC3E}">
        <p14:creationId xmlns:p14="http://schemas.microsoft.com/office/powerpoint/2010/main" val="136621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6FC5-B21E-DFD4-6ADF-A032EDA7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2" y="2689715"/>
            <a:ext cx="9905998" cy="1478570"/>
          </a:xfrm>
        </p:spPr>
        <p:txBody>
          <a:bodyPr>
            <a:noAutofit/>
          </a:bodyPr>
          <a:lstStyle/>
          <a:p>
            <a:r>
              <a:rPr lang="en-IN" sz="18000" dirty="0"/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206443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CFF4-AC7C-4644-8DA0-5913CD45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7579-6DA8-49DC-BC0D-AA812DAE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Machine Learning is Fun! Part 4: Modern Face Recognition with Deep Learning | by Adam </a:t>
            </a:r>
            <a:r>
              <a:rPr lang="en-US" dirty="0" err="1">
                <a:hlinkClick r:id="rId2"/>
              </a:rPr>
              <a:t>Geitgey</a:t>
            </a:r>
            <a:r>
              <a:rPr lang="en-US" dirty="0">
                <a:hlinkClick r:id="rId2"/>
              </a:rPr>
              <a:t> | Medium</a:t>
            </a:r>
            <a:r>
              <a:rPr lang="en-US" dirty="0"/>
              <a:t> – Jul 2016</a:t>
            </a:r>
            <a:endParaRPr lang="en-IN" dirty="0">
              <a:hlinkClick r:id="rId3"/>
            </a:endParaRPr>
          </a:p>
          <a:p>
            <a:r>
              <a:rPr lang="en-IN" dirty="0">
                <a:hlinkClick r:id="rId3"/>
              </a:rPr>
              <a:t>https://www.youtube.com/watch?v=cCeUdTXZJHs&amp;t=137s</a:t>
            </a:r>
            <a:r>
              <a:rPr lang="en-IN" dirty="0"/>
              <a:t> – May 2020</a:t>
            </a:r>
          </a:p>
          <a:p>
            <a:r>
              <a:rPr lang="en-IN" dirty="0">
                <a:hlinkClick r:id="rId4"/>
              </a:rPr>
              <a:t>https://www.youtube.com/watch?v=sz25xxF_AVE&amp;t=362s</a:t>
            </a:r>
            <a:r>
              <a:rPr lang="en-IN" dirty="0"/>
              <a:t> – Jun 2020</a:t>
            </a:r>
          </a:p>
          <a:p>
            <a:r>
              <a:rPr lang="en-IN" dirty="0">
                <a:hlinkClick r:id="rId5"/>
              </a:rPr>
              <a:t>https://www.youtube.com/watch?v=oP3MQyO-wwc</a:t>
            </a:r>
            <a:r>
              <a:rPr lang="en-IN" dirty="0"/>
              <a:t> – Oct 2020</a:t>
            </a:r>
          </a:p>
        </p:txBody>
      </p:sp>
    </p:spTree>
    <p:extLst>
      <p:ext uri="{BB962C8B-B14F-4D97-AF65-F5344CB8AC3E}">
        <p14:creationId xmlns:p14="http://schemas.microsoft.com/office/powerpoint/2010/main" val="383523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0089-414F-477E-B109-D8AEE8DA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6" y="1624643"/>
            <a:ext cx="9418632" cy="2202640"/>
          </a:xfrm>
        </p:spPr>
        <p:txBody>
          <a:bodyPr>
            <a:noAutofit/>
          </a:bodyPr>
          <a:lstStyle/>
          <a:p>
            <a:pPr algn="ctr"/>
            <a:r>
              <a:rPr lang="en-IN" sz="138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D03A9-42C3-4408-804E-B6A324A47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9" t="19659" r="21680" b="25541"/>
          <a:stretch/>
        </p:blipFill>
        <p:spPr>
          <a:xfrm>
            <a:off x="2797631" y="3200083"/>
            <a:ext cx="2495227" cy="2743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B43F3-8835-4E82-AF12-C53376FA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13" y="3333798"/>
            <a:ext cx="2805197" cy="2609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D9E40-B815-4407-B86C-8491E4516F88}"/>
              </a:ext>
            </a:extLst>
          </p:cNvPr>
          <p:cNvSpPr txBox="1"/>
          <p:nvPr/>
        </p:nvSpPr>
        <p:spPr>
          <a:xfrm flipH="1">
            <a:off x="3430943" y="5952427"/>
            <a:ext cx="12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Rohit Raj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BDFA3-6373-41CB-98A1-8B428FCFD50A}"/>
              </a:ext>
            </a:extLst>
          </p:cNvPr>
          <p:cNvSpPr txBox="1"/>
          <p:nvPr/>
        </p:nvSpPr>
        <p:spPr>
          <a:xfrm flipH="1">
            <a:off x="7180440" y="5923244"/>
            <a:ext cx="208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Abhishek Kumar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9CE95-87E3-4698-80DF-BE3ADBAAEF42}"/>
              </a:ext>
            </a:extLst>
          </p:cNvPr>
          <p:cNvSpPr/>
          <p:nvPr/>
        </p:nvSpPr>
        <p:spPr>
          <a:xfrm>
            <a:off x="3430943" y="1237837"/>
            <a:ext cx="5117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8422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303</TotalTime>
  <Words>150</Words>
  <Application>Microsoft Office PowerPoint</Application>
  <PresentationFormat>Widescreen</PresentationFormat>
  <Paragraphs>28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Algerian</vt:lpstr>
      <vt:lpstr>Arial</vt:lpstr>
      <vt:lpstr>Tw Cen MT</vt:lpstr>
      <vt:lpstr>Circuit</vt:lpstr>
      <vt:lpstr>PowerPoint Presentation</vt:lpstr>
      <vt:lpstr>PowerPoint Presentation</vt:lpstr>
      <vt:lpstr>RECAP</vt:lpstr>
      <vt:lpstr>Tools and packages used</vt:lpstr>
      <vt:lpstr>Functionality of facial recognition app</vt:lpstr>
      <vt:lpstr>PowerPoint Presentation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Raj</dc:creator>
  <cp:lastModifiedBy>Rohit Raj</cp:lastModifiedBy>
  <cp:revision>6</cp:revision>
  <dcterms:created xsi:type="dcterms:W3CDTF">2022-05-03T04:41:29Z</dcterms:created>
  <dcterms:modified xsi:type="dcterms:W3CDTF">2022-05-30T17:55:27Z</dcterms:modified>
</cp:coreProperties>
</file>